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11" r:id="rId5"/>
    <p:sldId id="509" r:id="rId6"/>
    <p:sldId id="512" r:id="rId7"/>
    <p:sldId id="513" r:id="rId8"/>
    <p:sldId id="514" r:id="rId9"/>
    <p:sldId id="516" r:id="rId10"/>
    <p:sldId id="515" r:id="rId11"/>
    <p:sldId id="517" r:id="rId12"/>
    <p:sldId id="518" r:id="rId13"/>
    <p:sldId id="51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signup?source=login"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13438</TotalTime>
  <Words>1794</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2022-01-15T14:49:53Z</dcterms:modified>
</cp:coreProperties>
</file>